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8" r:id="rId2"/>
    <p:sldId id="267" r:id="rId3"/>
    <p:sldId id="260" r:id="rId4"/>
    <p:sldId id="259" r:id="rId5"/>
    <p:sldId id="262" r:id="rId6"/>
    <p:sldId id="265" r:id="rId7"/>
    <p:sldId id="266" r:id="rId8"/>
    <p:sldId id="263" r:id="rId9"/>
    <p:sldId id="261" r:id="rId10"/>
    <p:sldId id="264" r:id="rId11"/>
  </p:sldIdLst>
  <p:sldSz cx="9144000" cy="5143500" type="screen16x9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FAC"/>
    <a:srgbClr val="94D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01" autoAdjust="0"/>
    <p:restoredTop sz="90929"/>
  </p:normalViewPr>
  <p:slideViewPr>
    <p:cSldViewPr>
      <p:cViewPr varScale="1">
        <p:scale>
          <a:sx n="87" d="100"/>
          <a:sy n="87" d="100"/>
        </p:scale>
        <p:origin x="91" y="1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fld id="{D08D03FD-3E7E-4AA9-8841-D631681BA2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4CEC4-2EE1-4832-AB3E-38EB3530CEA5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FCA22-528A-4FE4-9D30-99BDC436A605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FCA22-528A-4FE4-9D30-99BDC436A605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FCA22-528A-4FE4-9D30-99BDC436A605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3314700"/>
            <a:ext cx="7772400" cy="645319"/>
          </a:xfrm>
        </p:spPr>
        <p:txBody>
          <a:bodyPr lIns="91440" tIns="45720" rIns="91440" bIns="45720"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4000500"/>
            <a:ext cx="6400800" cy="571500"/>
          </a:xfrm>
        </p:spPr>
        <p:txBody>
          <a:bodyPr lIns="91440" tIns="45720" rIns="91440" bIns="45720"/>
          <a:lstStyle>
            <a:lvl1pPr marL="0" indent="0">
              <a:spcBef>
                <a:spcPct val="0"/>
              </a:spcBef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 userDrawn="1"/>
        </p:nvSpPr>
        <p:spPr bwMode="auto">
          <a:xfrm>
            <a:off x="3294721" y="4857750"/>
            <a:ext cx="2551982" cy="2591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200" dirty="0" smtClean="0"/>
              <a:t>Analytics and Data Summit 2020</a:t>
            </a: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9050"/>
            <a:ext cx="9144000" cy="3022088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3914" y="1379935"/>
            <a:ext cx="3622675" cy="3057525"/>
          </a:xfrm>
        </p:spPr>
        <p:txBody>
          <a:bodyPr/>
          <a:lstStyle>
            <a:lvl1pPr>
              <a:buClr>
                <a:srgbClr val="0070C0"/>
              </a:buClr>
              <a:defRPr sz="2800"/>
            </a:lvl1pPr>
            <a:lvl2pPr>
              <a:buClr>
                <a:srgbClr val="0070C0"/>
              </a:buClr>
              <a:defRPr sz="2400"/>
            </a:lvl2pPr>
            <a:lvl3pPr>
              <a:buClr>
                <a:srgbClr val="0070C0"/>
              </a:buClr>
              <a:defRPr sz="2000"/>
            </a:lvl3pPr>
            <a:lvl4pPr>
              <a:buClr>
                <a:srgbClr val="0070C0"/>
              </a:buClr>
              <a:defRPr sz="1800"/>
            </a:lvl4pPr>
            <a:lvl5pPr>
              <a:buClr>
                <a:srgbClr val="0070C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379935"/>
            <a:ext cx="3624262" cy="3057525"/>
          </a:xfrm>
        </p:spPr>
        <p:txBody>
          <a:bodyPr/>
          <a:lstStyle>
            <a:lvl1pPr>
              <a:buClr>
                <a:srgbClr val="0070C0"/>
              </a:buClr>
              <a:defRPr sz="2800"/>
            </a:lvl1pPr>
            <a:lvl2pPr>
              <a:buClr>
                <a:srgbClr val="0070C0"/>
              </a:buClr>
              <a:defRPr sz="2400"/>
            </a:lvl2pPr>
            <a:lvl3pPr>
              <a:buClr>
                <a:srgbClr val="0070C0"/>
              </a:buClr>
              <a:defRPr sz="2000"/>
            </a:lvl3pPr>
            <a:lvl4pPr>
              <a:buClr>
                <a:srgbClr val="0070C0"/>
              </a:buClr>
              <a:defRPr sz="1800"/>
            </a:lvl4pPr>
            <a:lvl5pPr>
              <a:buClr>
                <a:srgbClr val="0070C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Clr>
                <a:srgbClr val="0070C0"/>
              </a:buClr>
              <a:defRPr sz="2400"/>
            </a:lvl1pPr>
            <a:lvl2pPr>
              <a:buClr>
                <a:srgbClr val="0070C0"/>
              </a:buClr>
              <a:defRPr sz="2000"/>
            </a:lvl2pPr>
            <a:lvl3pPr>
              <a:buClr>
                <a:srgbClr val="0070C0"/>
              </a:buClr>
              <a:defRPr sz="1800"/>
            </a:lvl3pPr>
            <a:lvl4pPr>
              <a:buClr>
                <a:srgbClr val="0070C0"/>
              </a:buClr>
              <a:defRPr sz="1600"/>
            </a:lvl4pPr>
            <a:lvl5pPr>
              <a:buClr>
                <a:srgbClr val="0070C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Clr>
                <a:srgbClr val="0070C0"/>
              </a:buClr>
              <a:defRPr sz="2400"/>
            </a:lvl1pPr>
            <a:lvl2pPr>
              <a:buClr>
                <a:srgbClr val="0070C0"/>
              </a:buClr>
              <a:defRPr sz="2000"/>
            </a:lvl2pPr>
            <a:lvl3pPr>
              <a:buClr>
                <a:srgbClr val="0070C0"/>
              </a:buClr>
              <a:defRPr sz="1800"/>
            </a:lvl3pPr>
            <a:lvl4pPr>
              <a:buClr>
                <a:srgbClr val="0070C0"/>
              </a:buClr>
              <a:defRPr sz="1600"/>
            </a:lvl4pPr>
            <a:lvl5pPr>
              <a:buClr>
                <a:srgbClr val="0070C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buClr>
                <a:srgbClr val="0070C0"/>
              </a:buClr>
              <a:defRPr sz="3200"/>
            </a:lvl1pPr>
            <a:lvl2pPr>
              <a:buClr>
                <a:srgbClr val="0070C0"/>
              </a:buClr>
              <a:defRPr sz="2800"/>
            </a:lvl2pPr>
            <a:lvl3pPr>
              <a:buClr>
                <a:srgbClr val="0070C0"/>
              </a:buClr>
              <a:defRPr sz="2400"/>
            </a:lvl3pPr>
            <a:lvl4pPr>
              <a:buClr>
                <a:srgbClr val="0070C0"/>
              </a:buClr>
              <a:defRPr sz="2000"/>
            </a:lvl4pPr>
            <a:lvl5pPr>
              <a:buClr>
                <a:srgbClr val="0070C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3914" y="1379935"/>
            <a:ext cx="7399337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23913" y="406004"/>
            <a:ext cx="7581900" cy="70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and Second Line Like This</a:t>
            </a:r>
          </a:p>
        </p:txBody>
      </p:sp>
      <p:sp>
        <p:nvSpPr>
          <p:cNvPr id="20494" name="Rectangle 14"/>
          <p:cNvSpPr>
            <a:spLocks noChangeArrowheads="1"/>
          </p:cNvSpPr>
          <p:nvPr userDrawn="1"/>
        </p:nvSpPr>
        <p:spPr bwMode="auto">
          <a:xfrm>
            <a:off x="0" y="4704606"/>
            <a:ext cx="8001000" cy="182880"/>
          </a:xfrm>
          <a:prstGeom prst="rect">
            <a:avLst/>
          </a:prstGeom>
          <a:gradFill flip="none" rotWithShape="1">
            <a:gsLst>
              <a:gs pos="95000">
                <a:schemeClr val="bg1"/>
              </a:gs>
              <a:gs pos="50000">
                <a:srgbClr val="385FAC"/>
              </a:gs>
            </a:gsLst>
            <a:lin ang="0" scaled="0"/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 userDrawn="1"/>
        </p:nvSpPr>
        <p:spPr bwMode="auto">
          <a:xfrm>
            <a:off x="8198506" y="4404873"/>
            <a:ext cx="186013" cy="36997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3440591" y="4896495"/>
            <a:ext cx="2260235" cy="2384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050" dirty="0" smtClean="0"/>
              <a:t>Analytics and Data Summit 2020</a:t>
            </a:r>
            <a:endParaRPr lang="en-US" sz="105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739571" y="4199133"/>
            <a:ext cx="1404429" cy="939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227013" indent="-227013" algn="l" rtl="0" fontAlgn="base">
        <a:spcBef>
          <a:spcPct val="20000"/>
        </a:spcBef>
        <a:spcAft>
          <a:spcPct val="0"/>
        </a:spcAft>
        <a:buClr>
          <a:srgbClr val="0070C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8600" algn="l" rtl="0" fontAlgn="base">
        <a:spcBef>
          <a:spcPct val="20000"/>
        </a:spcBef>
        <a:spcAft>
          <a:spcPct val="0"/>
        </a:spcAft>
        <a:buClr>
          <a:srgbClr val="0070C0"/>
        </a:buClr>
        <a:buChar char="•"/>
        <a:defRPr sz="2000">
          <a:solidFill>
            <a:schemeClr val="tx1"/>
          </a:solidFill>
          <a:latin typeface="+mn-lt"/>
        </a:defRPr>
      </a:lvl2pPr>
      <a:lvl3pPr marL="914400" indent="-230188" algn="l" rtl="0" fontAlgn="base">
        <a:spcBef>
          <a:spcPct val="20000"/>
        </a:spcBef>
        <a:spcAft>
          <a:spcPct val="0"/>
        </a:spcAft>
        <a:buClr>
          <a:srgbClr val="0070C0"/>
        </a:buClr>
        <a:buChar char="•"/>
        <a:defRPr sz="2000">
          <a:solidFill>
            <a:schemeClr val="tx1"/>
          </a:solidFill>
          <a:latin typeface="+mn-lt"/>
        </a:defRPr>
      </a:lvl3pPr>
      <a:lvl4pPr marL="1258888" indent="-230188" algn="l" rtl="0" fontAlgn="base">
        <a:spcBef>
          <a:spcPct val="20000"/>
        </a:spcBef>
        <a:spcAft>
          <a:spcPct val="0"/>
        </a:spcAft>
        <a:buClr>
          <a:srgbClr val="0070C0"/>
        </a:buClr>
        <a:buChar char="•"/>
        <a:defRPr sz="2000">
          <a:solidFill>
            <a:schemeClr val="tx1"/>
          </a:solidFill>
          <a:latin typeface="+mn-lt"/>
        </a:defRPr>
      </a:lvl4pPr>
      <a:lvl5pPr marL="1601788" indent="-228600" algn="l" rtl="0" fontAlgn="base">
        <a:spcBef>
          <a:spcPct val="20000"/>
        </a:spcBef>
        <a:spcAft>
          <a:spcPct val="0"/>
        </a:spcAft>
        <a:buClr>
          <a:srgbClr val="0070C0"/>
        </a:buClr>
        <a:buChar char="•"/>
        <a:defRPr sz="2000">
          <a:solidFill>
            <a:schemeClr val="tx1"/>
          </a:solidFill>
          <a:latin typeface="+mn-lt"/>
        </a:defRPr>
      </a:lvl5pPr>
      <a:lvl6pPr marL="20589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5161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9733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4305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1350"/>
            <a:ext cx="7772400" cy="645319"/>
          </a:xfrm>
        </p:spPr>
        <p:txBody>
          <a:bodyPr/>
          <a:lstStyle/>
          <a:p>
            <a:r>
              <a:rPr lang="en-US" dirty="0" smtClean="0"/>
              <a:t>Session Title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924300"/>
            <a:ext cx="6400800" cy="857250"/>
          </a:xfrm>
        </p:spPr>
        <p:txBody>
          <a:bodyPr/>
          <a:lstStyle/>
          <a:p>
            <a:r>
              <a:rPr lang="en-US" dirty="0" smtClean="0"/>
              <a:t>&lt;Presenter Name&gt;, &lt;Title&gt;</a:t>
            </a:r>
            <a:br>
              <a:rPr lang="en-US" dirty="0" smtClean="0"/>
            </a:br>
            <a:r>
              <a:rPr lang="en-US" dirty="0"/>
              <a:t>&lt;</a:t>
            </a:r>
            <a:r>
              <a:rPr lang="en-US" dirty="0" smtClean="0"/>
              <a:t>Company&gt;</a:t>
            </a:r>
          </a:p>
          <a:p>
            <a:r>
              <a:rPr lang="en-US" dirty="0" smtClean="0"/>
              <a:t>@&lt;twitter handle&gt;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9571" y="4199133"/>
            <a:ext cx="1404429" cy="939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265" y="819150"/>
            <a:ext cx="7712683" cy="25490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Avoid fonts that are too small – can someone read text from back of room</a:t>
            </a:r>
          </a:p>
          <a:p>
            <a:r>
              <a:rPr lang="en-US" sz="2000" dirty="0" smtClean="0"/>
              <a:t>Avoid slides that have “too much” text</a:t>
            </a:r>
          </a:p>
          <a:p>
            <a:r>
              <a:rPr lang="en-US" sz="2000" dirty="0" smtClean="0"/>
              <a:t>“A picture is worth a thousand words”</a:t>
            </a:r>
          </a:p>
          <a:p>
            <a:r>
              <a:rPr lang="en-US" sz="2000" dirty="0" smtClean="0"/>
              <a:t>The following slides are suggestions to topics you should consider covering in your session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535541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914" y="1047750"/>
            <a:ext cx="7399337" cy="3352800"/>
          </a:xfrm>
        </p:spPr>
        <p:txBody>
          <a:bodyPr/>
          <a:lstStyle/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914" y="1047750"/>
            <a:ext cx="7399337" cy="3352800"/>
          </a:xfrm>
        </p:spPr>
        <p:txBody>
          <a:bodyPr/>
          <a:lstStyle/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Problem /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3117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/ Data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713489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914" y="1047750"/>
            <a:ext cx="7399337" cy="3352800"/>
          </a:xfrm>
        </p:spPr>
        <p:txBody>
          <a:bodyPr/>
          <a:lstStyle/>
          <a:p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200150"/>
            <a:ext cx="577433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Questions &amp;</a:t>
            </a:r>
            <a:br>
              <a:rPr lang="en-US" sz="8000" b="0" cap="none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</a:br>
            <a:r>
              <a:rPr lang="en-US" sz="8000" b="0" cap="none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Answers</a:t>
            </a:r>
            <a:endParaRPr lang="en-US" sz="8000" b="0" cap="none" spc="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KDD signage">
  <a:themeElements>
    <a:clrScheme name="KDD signage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KDD sign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KDD signage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D:\MyData\CB Xfer to Laptop files\C. BERGER\C. BERGER\Marketing\Presentations\KDD signage.ppt</Template>
  <TotalTime>251</TotalTime>
  <Words>79</Words>
  <Application>Microsoft Office PowerPoint</Application>
  <PresentationFormat>On-screen Show (16:9)</PresentationFormat>
  <Paragraphs>19</Paragraphs>
  <Slides>10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KDD signage</vt:lpstr>
      <vt:lpstr>Session Title</vt:lpstr>
      <vt:lpstr>Guidelines</vt:lpstr>
      <vt:lpstr>Speaker Bio</vt:lpstr>
      <vt:lpstr>Agenda</vt:lpstr>
      <vt:lpstr>Session Objectives</vt:lpstr>
      <vt:lpstr>Business Problem / Use Case</vt:lpstr>
      <vt:lpstr>Architecture / Data Flow</vt:lpstr>
      <vt:lpstr>Key Takeaways</vt:lpstr>
      <vt:lpstr>PowerPoint Presentation</vt:lpstr>
      <vt:lpstr>PowerPoint Presentation</vt:lpstr>
    </vt:vector>
  </TitlesOfParts>
  <Company>Host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RogersJ</dc:creator>
  <cp:lastModifiedBy>Mark FRANCIS. Hornick</cp:lastModifiedBy>
  <cp:revision>43</cp:revision>
  <dcterms:created xsi:type="dcterms:W3CDTF">2007-02-13T15:29:27Z</dcterms:created>
  <dcterms:modified xsi:type="dcterms:W3CDTF">2019-12-05T20:19:19Z</dcterms:modified>
</cp:coreProperties>
</file>